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6CFF4702-E9A7-4F32-B8A0-E020764B1006}"/>
    <pc:docChg chg="custSel addSld delSld modSld">
      <pc:chgData name="Jacintha Westerink" userId="c1c74fd5-67fa-43d8-8063-0adb3063a5fc" providerId="ADAL" clId="{6CFF4702-E9A7-4F32-B8A0-E020764B1006}" dt="2021-02-22T17:40:29.738" v="88" actId="20577"/>
      <pc:docMkLst>
        <pc:docMk/>
      </pc:docMkLst>
      <pc:sldChg chg="modSp mod">
        <pc:chgData name="Jacintha Westerink" userId="c1c74fd5-67fa-43d8-8063-0adb3063a5fc" providerId="ADAL" clId="{6CFF4702-E9A7-4F32-B8A0-E020764B1006}" dt="2021-02-22T17:37:07.136" v="28" actId="5793"/>
        <pc:sldMkLst>
          <pc:docMk/>
          <pc:sldMk cId="3424291602" sldId="256"/>
        </pc:sldMkLst>
        <pc:spChg chg="mod">
          <ac:chgData name="Jacintha Westerink" userId="c1c74fd5-67fa-43d8-8063-0adb3063a5fc" providerId="ADAL" clId="{6CFF4702-E9A7-4F32-B8A0-E020764B1006}" dt="2021-02-22T17:37:07.136" v="28" actId="5793"/>
          <ac:spMkLst>
            <pc:docMk/>
            <pc:sldMk cId="3424291602" sldId="256"/>
            <ac:spMk id="3" creationId="{00000000-0000-0000-0000-000000000000}"/>
          </ac:spMkLst>
        </pc:spChg>
      </pc:sldChg>
      <pc:sldChg chg="delSp mod">
        <pc:chgData name="Jacintha Westerink" userId="c1c74fd5-67fa-43d8-8063-0adb3063a5fc" providerId="ADAL" clId="{6CFF4702-E9A7-4F32-B8A0-E020764B1006}" dt="2021-02-22T17:38:53.355" v="44" actId="478"/>
        <pc:sldMkLst>
          <pc:docMk/>
          <pc:sldMk cId="2674983533" sldId="257"/>
        </pc:sldMkLst>
        <pc:spChg chg="del">
          <ac:chgData name="Jacintha Westerink" userId="c1c74fd5-67fa-43d8-8063-0adb3063a5fc" providerId="ADAL" clId="{6CFF4702-E9A7-4F32-B8A0-E020764B1006}" dt="2021-02-22T17:38:53.355" v="44" actId="478"/>
          <ac:spMkLst>
            <pc:docMk/>
            <pc:sldMk cId="2674983533" sldId="257"/>
            <ac:spMk id="6" creationId="{61A3D3B5-4665-4E18-9099-CC48B64775B6}"/>
          </ac:spMkLst>
        </pc:spChg>
      </pc:sldChg>
      <pc:sldChg chg="delSp mod">
        <pc:chgData name="Jacintha Westerink" userId="c1c74fd5-67fa-43d8-8063-0adb3063a5fc" providerId="ADAL" clId="{6CFF4702-E9A7-4F32-B8A0-E020764B1006}" dt="2021-02-22T17:38:49.858" v="43" actId="478"/>
        <pc:sldMkLst>
          <pc:docMk/>
          <pc:sldMk cId="4122100026" sldId="258"/>
        </pc:sldMkLst>
        <pc:spChg chg="del">
          <ac:chgData name="Jacintha Westerink" userId="c1c74fd5-67fa-43d8-8063-0adb3063a5fc" providerId="ADAL" clId="{6CFF4702-E9A7-4F32-B8A0-E020764B1006}" dt="2021-02-22T17:38:49.858" v="43" actId="478"/>
          <ac:spMkLst>
            <pc:docMk/>
            <pc:sldMk cId="4122100026" sldId="258"/>
            <ac:spMk id="5" creationId="{7CC65C93-BF65-41EF-A130-80E33B14B3D3}"/>
          </ac:spMkLst>
        </pc:spChg>
      </pc:sldChg>
      <pc:sldChg chg="delSp mod">
        <pc:chgData name="Jacintha Westerink" userId="c1c74fd5-67fa-43d8-8063-0adb3063a5fc" providerId="ADAL" clId="{6CFF4702-E9A7-4F32-B8A0-E020764B1006}" dt="2021-02-22T17:38:46.174" v="42" actId="478"/>
        <pc:sldMkLst>
          <pc:docMk/>
          <pc:sldMk cId="595276278" sldId="259"/>
        </pc:sldMkLst>
        <pc:spChg chg="del">
          <ac:chgData name="Jacintha Westerink" userId="c1c74fd5-67fa-43d8-8063-0adb3063a5fc" providerId="ADAL" clId="{6CFF4702-E9A7-4F32-B8A0-E020764B1006}" dt="2021-02-22T17:38:46.174" v="42" actId="478"/>
          <ac:spMkLst>
            <pc:docMk/>
            <pc:sldMk cId="595276278" sldId="259"/>
            <ac:spMk id="5" creationId="{898F622D-BAB5-4F57-B166-C2DCC3875D63}"/>
          </ac:spMkLst>
        </pc:spChg>
      </pc:sldChg>
      <pc:sldChg chg="delSp mod">
        <pc:chgData name="Jacintha Westerink" userId="c1c74fd5-67fa-43d8-8063-0adb3063a5fc" providerId="ADAL" clId="{6CFF4702-E9A7-4F32-B8A0-E020764B1006}" dt="2021-02-22T17:38:42.932" v="41" actId="478"/>
        <pc:sldMkLst>
          <pc:docMk/>
          <pc:sldMk cId="3042172370" sldId="260"/>
        </pc:sldMkLst>
        <pc:spChg chg="del">
          <ac:chgData name="Jacintha Westerink" userId="c1c74fd5-67fa-43d8-8063-0adb3063a5fc" providerId="ADAL" clId="{6CFF4702-E9A7-4F32-B8A0-E020764B1006}" dt="2021-02-22T17:38:42.932" v="41" actId="478"/>
          <ac:spMkLst>
            <pc:docMk/>
            <pc:sldMk cId="3042172370" sldId="260"/>
            <ac:spMk id="6" creationId="{AF888333-3EF6-43F1-B333-9ADD56C856A5}"/>
          </ac:spMkLst>
        </pc:spChg>
      </pc:sldChg>
      <pc:sldChg chg="del">
        <pc:chgData name="Jacintha Westerink" userId="c1c74fd5-67fa-43d8-8063-0adb3063a5fc" providerId="ADAL" clId="{6CFF4702-E9A7-4F32-B8A0-E020764B1006}" dt="2021-02-22T17:37:35.709" v="31" actId="47"/>
        <pc:sldMkLst>
          <pc:docMk/>
          <pc:sldMk cId="1015053034" sldId="261"/>
        </pc:sldMkLst>
      </pc:sldChg>
      <pc:sldChg chg="delSp modSp mod">
        <pc:chgData name="Jacintha Westerink" userId="c1c74fd5-67fa-43d8-8063-0adb3063a5fc" providerId="ADAL" clId="{6CFF4702-E9A7-4F32-B8A0-E020764B1006}" dt="2021-02-22T17:38:39.694" v="40" actId="478"/>
        <pc:sldMkLst>
          <pc:docMk/>
          <pc:sldMk cId="165724727" sldId="262"/>
        </pc:sldMkLst>
        <pc:spChg chg="mod">
          <ac:chgData name="Jacintha Westerink" userId="c1c74fd5-67fa-43d8-8063-0adb3063a5fc" providerId="ADAL" clId="{6CFF4702-E9A7-4F32-B8A0-E020764B1006}" dt="2021-02-22T17:38:17.002" v="33" actId="20577"/>
          <ac:spMkLst>
            <pc:docMk/>
            <pc:sldMk cId="165724727" sldId="262"/>
            <ac:spMk id="2" creationId="{00000000-0000-0000-0000-000000000000}"/>
          </ac:spMkLst>
        </pc:spChg>
        <pc:spChg chg="del">
          <ac:chgData name="Jacintha Westerink" userId="c1c74fd5-67fa-43d8-8063-0adb3063a5fc" providerId="ADAL" clId="{6CFF4702-E9A7-4F32-B8A0-E020764B1006}" dt="2021-02-22T17:38:39.694" v="40" actId="478"/>
          <ac:spMkLst>
            <pc:docMk/>
            <pc:sldMk cId="165724727" sldId="262"/>
            <ac:spMk id="6" creationId="{5BABA2AA-CD8D-43D1-AD4F-CA25820023D1}"/>
          </ac:spMkLst>
        </pc:spChg>
      </pc:sldChg>
      <pc:sldChg chg="delSp modSp mod">
        <pc:chgData name="Jacintha Westerink" userId="c1c74fd5-67fa-43d8-8063-0adb3063a5fc" providerId="ADAL" clId="{6CFF4702-E9A7-4F32-B8A0-E020764B1006}" dt="2021-02-22T17:38:35.977" v="39" actId="478"/>
        <pc:sldMkLst>
          <pc:docMk/>
          <pc:sldMk cId="1633690638" sldId="263"/>
        </pc:sldMkLst>
        <pc:spChg chg="mod">
          <ac:chgData name="Jacintha Westerink" userId="c1c74fd5-67fa-43d8-8063-0adb3063a5fc" providerId="ADAL" clId="{6CFF4702-E9A7-4F32-B8A0-E020764B1006}" dt="2021-02-22T17:38:24.346" v="35" actId="20577"/>
          <ac:spMkLst>
            <pc:docMk/>
            <pc:sldMk cId="1633690638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6CFF4702-E9A7-4F32-B8A0-E020764B1006}" dt="2021-02-22T17:38:35.977" v="39" actId="478"/>
          <ac:spMkLst>
            <pc:docMk/>
            <pc:sldMk cId="1633690638" sldId="263"/>
            <ac:spMk id="4" creationId="{144F9E7E-D315-462C-877A-3EB011847E9B}"/>
          </ac:spMkLst>
        </pc:spChg>
      </pc:sldChg>
      <pc:sldChg chg="delSp modSp mod">
        <pc:chgData name="Jacintha Westerink" userId="c1c74fd5-67fa-43d8-8063-0adb3063a5fc" providerId="ADAL" clId="{6CFF4702-E9A7-4F32-B8A0-E020764B1006}" dt="2021-02-22T17:38:33.085" v="38" actId="478"/>
        <pc:sldMkLst>
          <pc:docMk/>
          <pc:sldMk cId="2878343451" sldId="264"/>
        </pc:sldMkLst>
        <pc:spChg chg="mod">
          <ac:chgData name="Jacintha Westerink" userId="c1c74fd5-67fa-43d8-8063-0adb3063a5fc" providerId="ADAL" clId="{6CFF4702-E9A7-4F32-B8A0-E020764B1006}" dt="2021-02-22T17:38:28.208" v="37" actId="20577"/>
          <ac:spMkLst>
            <pc:docMk/>
            <pc:sldMk cId="2878343451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6CFF4702-E9A7-4F32-B8A0-E020764B1006}" dt="2021-02-22T17:38:33.085" v="38" actId="478"/>
          <ac:spMkLst>
            <pc:docMk/>
            <pc:sldMk cId="2878343451" sldId="264"/>
            <ac:spMk id="5" creationId="{7C3838C0-4841-4E0F-9004-DF30B74B4356}"/>
          </ac:spMkLst>
        </pc:spChg>
      </pc:sldChg>
      <pc:sldChg chg="modSp new mod">
        <pc:chgData name="Jacintha Westerink" userId="c1c74fd5-67fa-43d8-8063-0adb3063a5fc" providerId="ADAL" clId="{6CFF4702-E9A7-4F32-B8A0-E020764B1006}" dt="2021-02-22T17:40:29.738" v="88" actId="20577"/>
        <pc:sldMkLst>
          <pc:docMk/>
          <pc:sldMk cId="3030086256" sldId="265"/>
        </pc:sldMkLst>
        <pc:spChg chg="mod">
          <ac:chgData name="Jacintha Westerink" userId="c1c74fd5-67fa-43d8-8063-0adb3063a5fc" providerId="ADAL" clId="{6CFF4702-E9A7-4F32-B8A0-E020764B1006}" dt="2021-02-22T17:40:29.738" v="88" actId="20577"/>
          <ac:spMkLst>
            <pc:docMk/>
            <pc:sldMk cId="3030086256" sldId="265"/>
            <ac:spMk id="3" creationId="{087B1CF2-ECCB-40E2-A25C-C4F558AC6145}"/>
          </ac:spMkLst>
        </pc:spChg>
      </pc:sldChg>
      <pc:sldChg chg="del">
        <pc:chgData name="Jacintha Westerink" userId="c1c74fd5-67fa-43d8-8063-0adb3063a5fc" providerId="ADAL" clId="{6CFF4702-E9A7-4F32-B8A0-E020764B1006}" dt="2021-02-22T17:37:17.128" v="30" actId="47"/>
        <pc:sldMkLst>
          <pc:docMk/>
          <pc:sldMk cId="3317240365" sldId="265"/>
        </pc:sldMkLst>
      </pc:sldChg>
      <pc:sldChg chg="del">
        <pc:chgData name="Jacintha Westerink" userId="c1c74fd5-67fa-43d8-8063-0adb3063a5fc" providerId="ADAL" clId="{6CFF4702-E9A7-4F32-B8A0-E020764B1006}" dt="2021-02-22T17:37:15.681" v="29" actId="47"/>
        <pc:sldMkLst>
          <pc:docMk/>
          <pc:sldMk cId="1022111369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1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5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4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92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4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54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87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22-2-2021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9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IBS </a:t>
            </a:r>
          </a:p>
          <a:p>
            <a:r>
              <a:rPr lang="nl-NL" dirty="0"/>
              <a:t>DKE</a:t>
            </a:r>
          </a:p>
          <a:p>
            <a:r>
              <a:rPr lang="nl-NL" dirty="0"/>
              <a:t>Oefentoets 1-8</a:t>
            </a:r>
          </a:p>
          <a:p>
            <a:r>
              <a:rPr lang="nl-NL" dirty="0"/>
              <a:t>Antwoorden </a:t>
            </a:r>
          </a:p>
        </p:txBody>
      </p:sp>
    </p:spTree>
    <p:extLst>
      <p:ext uri="{BB962C8B-B14F-4D97-AF65-F5344CB8AC3E}">
        <p14:creationId xmlns:p14="http://schemas.microsoft.com/office/powerpoint/2010/main" val="342429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Campanula </a:t>
            </a:r>
            <a:r>
              <a:rPr lang="nl-NL" dirty="0" err="1"/>
              <a:t>isophylla</a:t>
            </a:r>
            <a:r>
              <a:rPr lang="nl-NL" dirty="0"/>
              <a:t> ‘Alba’		</a:t>
            </a:r>
            <a:r>
              <a:rPr lang="nl-NL" sz="2800" dirty="0"/>
              <a:t>Ster van Bethlehem</a:t>
            </a:r>
            <a:br>
              <a:rPr lang="nl-NL" sz="2800" dirty="0"/>
            </a:br>
            <a:r>
              <a:rPr lang="nl-NL" sz="31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8751" y="1422018"/>
            <a:ext cx="5823036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638" y="1422018"/>
            <a:ext cx="2629453" cy="292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Capsicum</a:t>
            </a:r>
            <a:r>
              <a:rPr lang="nl-NL" dirty="0"/>
              <a:t> </a:t>
            </a:r>
            <a:r>
              <a:rPr lang="nl-NL" dirty="0" err="1"/>
              <a:t>annuum</a:t>
            </a:r>
            <a:r>
              <a:rPr lang="nl-NL" dirty="0"/>
              <a:t>			Sierpeper </a:t>
            </a:r>
            <a:br>
              <a:rPr lang="nl-NL" dirty="0"/>
            </a:br>
            <a:r>
              <a:rPr lang="nl-NL" sz="2000" dirty="0"/>
              <a:t>2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824" y="1284668"/>
            <a:ext cx="7431109" cy="55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883" y="151103"/>
            <a:ext cx="10515600" cy="1325563"/>
          </a:xfrm>
        </p:spPr>
        <p:txBody>
          <a:bodyPr/>
          <a:lstStyle/>
          <a:p>
            <a:r>
              <a:rPr lang="nl-NL" dirty="0" err="1"/>
              <a:t>Carthamus</a:t>
            </a:r>
            <a:r>
              <a:rPr lang="nl-NL" dirty="0"/>
              <a:t> </a:t>
            </a:r>
            <a:r>
              <a:rPr lang="nl-NL" dirty="0" err="1"/>
              <a:t>tinctorius</a:t>
            </a:r>
            <a:r>
              <a:rPr lang="nl-NL" dirty="0"/>
              <a:t> f. </a:t>
            </a:r>
            <a:r>
              <a:rPr lang="nl-NL" dirty="0" err="1"/>
              <a:t>inermis</a:t>
            </a:r>
            <a:r>
              <a:rPr lang="nl-NL" dirty="0"/>
              <a:t>		Saffloer</a:t>
            </a:r>
            <a:br>
              <a:rPr lang="nl-NL" dirty="0"/>
            </a:br>
            <a:r>
              <a:rPr lang="nl-NL" sz="2000" dirty="0"/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241" y="1052091"/>
            <a:ext cx="9530759" cy="4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Celosia argentea (Cristata Groep)	hanekam</a:t>
            </a:r>
            <a:br>
              <a:rPr lang="it-IT" dirty="0"/>
            </a:br>
            <a:r>
              <a:rPr lang="it-IT" sz="2000" dirty="0"/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704" y="1396874"/>
            <a:ext cx="5128020" cy="34038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3208" t="29569" r="3208" b="-1167"/>
          <a:stretch/>
        </p:blipFill>
        <p:spPr>
          <a:xfrm>
            <a:off x="7958923" y="1396874"/>
            <a:ext cx="4014080" cy="39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Centaurea</a:t>
            </a:r>
            <a:r>
              <a:rPr lang="nl-NL" dirty="0"/>
              <a:t> </a:t>
            </a:r>
            <a:r>
              <a:rPr lang="nl-NL" dirty="0" err="1"/>
              <a:t>cyanus</a:t>
            </a:r>
            <a:r>
              <a:rPr lang="nl-NL" dirty="0"/>
              <a:t>			korenbloem</a:t>
            </a:r>
            <a:br>
              <a:rPr lang="nl-NL" dirty="0"/>
            </a:br>
            <a:r>
              <a:rPr lang="nl-NL" sz="2000" dirty="0"/>
              <a:t>5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4694" y="1568641"/>
            <a:ext cx="5816088" cy="43468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486" y="1612234"/>
            <a:ext cx="365182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11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Ceropegia</a:t>
            </a:r>
            <a:r>
              <a:rPr lang="nl-NL" dirty="0"/>
              <a:t> </a:t>
            </a:r>
            <a:r>
              <a:rPr lang="nl-NL" dirty="0" err="1"/>
              <a:t>woodii</a:t>
            </a:r>
            <a:r>
              <a:rPr lang="nl-NL" dirty="0"/>
              <a:t> </a:t>
            </a:r>
            <a:r>
              <a:rPr lang="nl-NL" dirty="0" err="1"/>
              <a:t>ssp</a:t>
            </a:r>
            <a:r>
              <a:rPr lang="nl-NL" dirty="0"/>
              <a:t>. </a:t>
            </a:r>
            <a:r>
              <a:rPr lang="nl-NL" dirty="0" err="1"/>
              <a:t>woodii</a:t>
            </a:r>
            <a:r>
              <a:rPr lang="nl-NL" dirty="0"/>
              <a:t>	  </a:t>
            </a:r>
            <a:r>
              <a:rPr lang="nl-NL" sz="3600" dirty="0"/>
              <a:t>Chinees lantaarntje</a:t>
            </a:r>
            <a:br>
              <a:rPr lang="nl-NL" dirty="0"/>
            </a:br>
            <a:r>
              <a:rPr lang="nl-NL" sz="2000" dirty="0"/>
              <a:t>6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61" y="1194219"/>
            <a:ext cx="7551709" cy="56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Chamaedorea</a:t>
            </a:r>
            <a:r>
              <a:rPr lang="nl-NL" dirty="0"/>
              <a:t> elegans		</a:t>
            </a:r>
            <a:r>
              <a:rPr lang="nl-NL" sz="3600" dirty="0"/>
              <a:t>Kamerpalm, Dwergpalm</a:t>
            </a:r>
            <a:br>
              <a:rPr lang="nl-NL" dirty="0"/>
            </a:br>
            <a:r>
              <a:rPr lang="nl-NL" sz="2000" dirty="0"/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000" y="1299630"/>
            <a:ext cx="8841660" cy="5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3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69337-5F22-45BB-B719-268C221A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7B1CF2-ECCB-40E2-A25C-C4F558AC6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975" y="2863850"/>
            <a:ext cx="5572125" cy="2822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500" u="sng" dirty="0"/>
              <a:t>Totaal punten  </a:t>
            </a:r>
            <a:r>
              <a:rPr lang="nl-NL" sz="3500" dirty="0"/>
              <a:t>= cijfer</a:t>
            </a:r>
          </a:p>
          <a:p>
            <a:pPr marL="0" indent="0">
              <a:buNone/>
            </a:pPr>
            <a:r>
              <a:rPr lang="nl-NL" sz="3500" dirty="0"/>
              <a:t>          2,2</a:t>
            </a:r>
          </a:p>
        </p:txBody>
      </p:sp>
    </p:spTree>
    <p:extLst>
      <p:ext uri="{BB962C8B-B14F-4D97-AF65-F5344CB8AC3E}">
        <p14:creationId xmlns:p14="http://schemas.microsoft.com/office/powerpoint/2010/main" val="30300862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80</Words>
  <Application>Microsoft Office PowerPoint</Application>
  <PresentationFormat>Breedbeeld</PresentationFormat>
  <Paragraphs>14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Plantenkennis</vt:lpstr>
      <vt:lpstr>Campanula isophylla ‘Alba’  Ster van Bethlehem 1</vt:lpstr>
      <vt:lpstr>Capsicum annuum   Sierpeper  2</vt:lpstr>
      <vt:lpstr>Carthamus tinctorius f. inermis  Saffloer 3</vt:lpstr>
      <vt:lpstr>Celosia argentea (Cristata Groep) hanekam 4</vt:lpstr>
      <vt:lpstr>Centaurea cyanus   korenbloem 5</vt:lpstr>
      <vt:lpstr>Ceropegia woodii ssp. woodii   Chinees lantaarntje 6</vt:lpstr>
      <vt:lpstr>Chamaedorea elegans  Kamerpalm, Dwergpalm 7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11</cp:revision>
  <dcterms:created xsi:type="dcterms:W3CDTF">2016-08-18T07:23:29Z</dcterms:created>
  <dcterms:modified xsi:type="dcterms:W3CDTF">2021-02-22T17:40:34Z</dcterms:modified>
</cp:coreProperties>
</file>